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3" r:id="rId38"/>
    <p:sldId id="300" r:id="rId39"/>
    <p:sldId id="301" r:id="rId40"/>
    <p:sldId id="302" r:id="rId41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B8B"/>
    <a:srgbClr val="FEBEB4"/>
    <a:srgbClr val="23587F"/>
    <a:srgbClr val="3480B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928" autoAdjust="0"/>
    <p:restoredTop sz="94651"/>
  </p:normalViewPr>
  <p:slideViewPr>
    <p:cSldViewPr snapToGrid="0">
      <p:cViewPr varScale="1">
        <p:scale>
          <a:sx n="80" d="100"/>
          <a:sy n="80" d="100"/>
        </p:scale>
        <p:origin x="-619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8229214-AA16-3E3A-93D7-EC2726BE3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9D57103-5EFD-C8EF-3D29-8D42CC77F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3556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 b="1">
                <a:solidFill>
                  <a:srgbClr val="23587F"/>
                </a:solidFill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  <a:endParaRPr lang="x-none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22E46BA3-E231-D7EE-A368-679CA7478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5521"/>
            <a:ext cx="9144000" cy="11731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FD9B8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x-none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CC0F775-FF7F-14E4-2FEB-49896EE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25890C9-88B6-2F62-7852-98AC631BD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70FF832-2FB0-3A84-39F7-E00789C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34975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66CAEA6-10FC-567E-D31B-F425CB61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8D3A78DE-2FA8-261B-E2DB-6EDD9F7FD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42CB293-85D2-D9DE-B2CF-5B45D54B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80E8526-B96A-F2AB-5026-B306AE86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308C758-DA23-68EE-564C-97FE3B00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80377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0503AE35-B0E3-32DD-BDC1-4C6715574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A3F3C78B-E505-A087-2D45-2F6125CDA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D87DE2F-8125-8244-9585-B03B99C5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A89D2E2-DEAF-3E0E-5393-2F9520ED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A7FE205-518B-658E-C403-8899E66E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240052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9B5D2D-3A39-ED68-0763-333DB374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3F400B7-4E93-420A-D1D9-263B29267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4A00953-4C29-1679-6EAA-2FA95F1F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8408DA7-98C3-BACE-3551-09B36A12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B4B0ABB-9339-A695-6F7A-D24DCD26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41531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08F55F4-0DCD-EAD8-2774-03DA674A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1A69FAF-9444-BB73-FA54-D6CC6E1F5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EFB8838-FE93-F6D4-2359-6F2BE169A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106B821-9CB5-AA5F-8CBB-6AB4546F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C2A14C6-9A8A-4D72-5F4F-B9AE3C6F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976282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63C115-7E46-8142-AE6B-6DF0DC18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20E08A4-CCB0-E7A9-386B-8ED757591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FDFB879-870A-E00F-E593-A86C9AAA5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813A7BD-0211-81F6-B155-4B62B2B9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A94190D-F2BD-1BC0-C312-FBADD1E7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7EC2CAC7-49E4-4753-A48D-EF18700B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76876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66B6D1B-DF89-C765-87D9-C407A9BE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8DD71CF-E0DA-E566-A27C-480ED6786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E8A6AE9-A152-7BC1-21A5-8BCA510C6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09F926DE-6187-03F2-B1F4-D9774CDA4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2748A083-AEA8-D51D-4F68-427FE1AB0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7A44BEDC-D004-05A3-9DCC-970A8333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17565BF9-7B36-8B7A-563A-05E103BF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62BF449F-8BAC-F15F-AC9B-768E4F28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06719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0B46B61-2840-D433-2EE5-1F5D6218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5EDB2501-4060-BBFA-498A-FE07F73E1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9FDEA5F-387C-D591-EFB7-6338EFE2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FBA196A-79F5-5A10-A89E-9C21C1069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58939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456A8054-CEA9-7432-9509-AD772BCA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86809CC0-D761-D062-54DD-2E40EE28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7BC007F-8CC0-4596-0E9A-386FF396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14959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636C5E1-8C02-8CE1-022E-928A908C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BDB930E-AF6F-3F39-0D45-A8802C707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A8EA5CF-D3D7-F9FE-A236-1C12EBA11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D11D279-A6F3-FFAB-0344-B31781CF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A8C69B0-5118-9AD7-7E31-04A9771E6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A2CF7D6-4709-9A08-24ED-A90062FE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293093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82C3DC9-4B57-450D-1474-3C6ECFF8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079B302D-7C9F-59F9-AD4A-A1B95ED66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C21A0E8A-3625-BD96-B613-AF202E933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AD1CAB47-AAFB-2D14-CD4E-C7B6AC80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2E98BD9-3D0E-405F-914C-30807D73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E617B96-C861-559A-3458-120C2C28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320609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CE99112C-C6E7-9186-04C9-F512848032C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0043"/>
            <a:ext cx="12191999" cy="68479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C4EEA81-3A8A-7928-69A5-FBFFC6C9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x-none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8D6965F-986D-FFAD-B3C2-5F6D001E5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5F57C58-8CF4-A6B2-8056-6A73F9A3B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442F0-C2A4-41C2-9748-E4CED8053783}" type="datetimeFigureOut">
              <a:rPr lang="x-none" smtClean="0"/>
              <a:pPr/>
              <a:t>02.10.2023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14FAB48-4A1E-C74B-E41B-ECBD68FD9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EA58883-2624-9C38-B1C2-EDF01D31B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77036-B60F-4FF5-BAC8-8B218484278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507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358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yandex.ru/turbo/fb.ru/s/article/267535/ernst-gekkel-biografiya-nauchnaya-deyatelnost-vklad-gekkelya-v-biologiyu?parent-reqid=1695959938646462-13873891766161514707-balancer-l7leveler-kubr-yp-vla-27-BAL-773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turbo/fb.ru/s/article/57542/dikie-loshadi-jizn-na-vole?parent-reqid=1695959938646462-13873891766161514707-balancer-l7leveler-kubr-yp-vla-27-BAL-7738" TargetMode="External"/><Relationship Id="rId2" Type="http://schemas.openxmlformats.org/officeDocument/2006/relationships/hyperlink" Target="https://yandex.ru/turbo/fb.ru/s/article/45476/neobyichnyie-jivotnyie-loshad-prjevalskogo?parent-reqid=1695959938646462-13873891766161514707-balancer-l7leveler-kubr-yp-vla-27-BAL-773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turbo/fb.ru/s/article/282509/gde-nahoditsya-olyutorskiy-zaliv?parent-reqid=1695959938646462-13873891766161514707-balancer-l7leveler-kubr-yp-vla-27-BAL-7738" TargetMode="External"/><Relationship Id="rId2" Type="http://schemas.openxmlformats.org/officeDocument/2006/relationships/hyperlink" Target="https://yandex.ru/turbo/fb.ru/s/article/202284/mestopolojenie-chukotskogo-poluostrova-klimat-i-dostoprimechatelnosti?parent-reqid=1695959938646462-13873891766161514707-balancer-l7leveler-kubr-yp-vla-27-BAL-77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andex.ru/turbo/fb.ru/s/article/225258/v-kakoe-more-vpadaet-reka-anadyir-reka-anadyir-opisanie?parent-reqid=1695959938646462-13873891766161514707-balancer-l7leveler-kubr-yp-vla-27-BAL-7738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A57445-2D3A-C566-CECC-2A1A2EEC8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800" y="1884356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Исследователи-путешественники России</a:t>
            </a:r>
            <a:endParaRPr lang="x-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30B50DE7-9E22-C555-1B52-948110381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355371"/>
            <a:ext cx="9144000" cy="11731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dirty="0" smtClean="0"/>
              <a:t>Выполнили: учащиеся 1 курса группы ИП-312</a:t>
            </a:r>
          </a:p>
          <a:p>
            <a:pPr algn="l"/>
            <a:r>
              <a:rPr lang="ru-RU" dirty="0" smtClean="0"/>
              <a:t>Прохорова </a:t>
            </a:r>
            <a:r>
              <a:rPr lang="ru-RU" dirty="0" smtClean="0"/>
              <a:t>В., Патрикеева В., </a:t>
            </a:r>
            <a:r>
              <a:rPr lang="ru-RU" dirty="0" err="1" smtClean="0"/>
              <a:t>Лабашова</a:t>
            </a:r>
            <a:r>
              <a:rPr lang="ru-RU" dirty="0" smtClean="0"/>
              <a:t> А., Сафронова А. </a:t>
            </a:r>
            <a:endParaRPr lang="ru-RU" dirty="0" smtClean="0"/>
          </a:p>
          <a:p>
            <a:pPr algn="l"/>
            <a:r>
              <a:rPr lang="ru-RU" dirty="0" smtClean="0"/>
              <a:t>Руководитель: </a:t>
            </a:r>
            <a:r>
              <a:rPr lang="ru-RU" dirty="0" err="1" smtClean="0"/>
              <a:t>Чудинов</a:t>
            </a:r>
            <a:r>
              <a:rPr lang="ru-RU" dirty="0" smtClean="0"/>
              <a:t> Сергей Иванович </a:t>
            </a:r>
            <a:endParaRPr lang="x-none" smtClean="0"/>
          </a:p>
          <a:p>
            <a:pPr algn="l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1029561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57867" y="0"/>
            <a:ext cx="912180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14532" y="389467"/>
            <a:ext cx="5139267" cy="5787496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 smtClean="0"/>
              <a:t>Василий Данилович Поярков</a:t>
            </a:r>
            <a:r>
              <a:rPr lang="ru-RU" dirty="0" smtClean="0"/>
              <a:t> (1597–1668), происходивший из служилых людей, в 1643–1646 гг. предпринял экспедицию из Якутска в Приамурье, в земли </a:t>
            </a:r>
            <a:r>
              <a:rPr lang="ru-RU" dirty="0" err="1" smtClean="0"/>
              <a:t>дауров</a:t>
            </a:r>
            <a:r>
              <a:rPr lang="ru-RU" dirty="0" smtClean="0"/>
              <a:t> — </a:t>
            </a:r>
            <a:r>
              <a:rPr lang="ru-RU" dirty="0" err="1" smtClean="0"/>
              <a:t>монголоязычного</a:t>
            </a:r>
            <a:r>
              <a:rPr lang="ru-RU" dirty="0" smtClean="0"/>
              <a:t> народа тех краёв. Первопроходец вышел к Амуру, затем по реке спустился к Охотскому морю и вернулся в Якутск. В походе Поярков провёл три года, преодолев за это время около 8 тыс. километров. Несмотря на то что большая часть отряда погибла от голода, болезней и столкновений с враждебными местными жителями, первопроходцы получили ценные сведения о пройденных территориях и населяющих их народах.</a:t>
            </a:r>
          </a:p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184150"/>
            <a:ext cx="4600575" cy="637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4351338"/>
          </a:xfrm>
        </p:spPr>
        <p:txBody>
          <a:bodyPr/>
          <a:lstStyle/>
          <a:p>
            <a:r>
              <a:rPr lang="ru-RU" dirty="0" smtClean="0"/>
              <a:t>Предприимчивым землепроходцем, происходившим из крестьянской семьи, был Ерофей Павлович Хабаров (1603–1671). Он продолжил освоение Приамурья, начатое Поярковым, сумев собрать на заёмные средства отряд из 200 человек. В 1649–1653 гг. Хабаров дважды побывал на Амуре, где успешно воевал с местными племенами (</a:t>
            </a:r>
            <a:r>
              <a:rPr lang="ru-RU" dirty="0" err="1" smtClean="0"/>
              <a:t>даурами</a:t>
            </a:r>
            <a:r>
              <a:rPr lang="ru-RU" dirty="0" smtClean="0"/>
              <a:t>, нанайцами) и облагал их данью.</a:t>
            </a:r>
          </a:p>
          <a:p>
            <a:r>
              <a:rPr lang="ru-RU" dirty="0" smtClean="0"/>
              <a:t>Экспедиции Пояркова и Хабарова послужили началом освоения земель Приамурья русскими крестьянами, ремесленниками и охотниками-звероловами.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96932" y="1100667"/>
            <a:ext cx="6256867" cy="5076296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Предприимчивым землепроходцем, происходившим из крестьянской семьи, был Ерофей Павлович Хабаров (1603–1671). Он продолжил освоение Приамурья, начатое Поярковым, сумев собрать на заёмные средства отряд из 200 человек. В 1649–1653 гг. Хабаров дважды побывал на Амуре, где успешно воевал с местными племенами (</a:t>
            </a:r>
            <a:r>
              <a:rPr lang="ru-RU" dirty="0" err="1" smtClean="0"/>
              <a:t>даурами</a:t>
            </a:r>
            <a:r>
              <a:rPr lang="ru-RU" dirty="0" smtClean="0"/>
              <a:t>, нанайцами) и облагал их данью.</a:t>
            </a:r>
          </a:p>
          <a:p>
            <a:r>
              <a:rPr lang="ru-RU" dirty="0" smtClean="0"/>
              <a:t>Экспедиции Пояркова и Хабарова послужили началом освоения земель Приамурья русскими крестьянами, ремесленниками и охотниками-звероловами.</a:t>
            </a:r>
          </a:p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4131" y="694266"/>
            <a:ext cx="4093508" cy="55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Афанасий Никитин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109749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Великий русский путешественник Афанасий Никитин (Никитин – отчество купца, т. к. отца его звали Никита) жил в 15-м веке, и год его рождения неизвестен. Он доказал, что даже человек из небогатой семьи может путешествовать так далеко, главное - поставить перед собой цель. Он был опытным купцом, который до Индии побывал в Крыму, Константинополе, Литве и Молдавском княжестве и привозил на родину заморские </a:t>
            </a:r>
            <a:r>
              <a:rPr lang="ru-RU" dirty="0" err="1" smtClean="0"/>
              <a:t>товары.Сам</a:t>
            </a:r>
            <a:r>
              <a:rPr lang="ru-RU" dirty="0" smtClean="0"/>
              <a:t> он был родом из Твери. Русские купцы отправились в Азию, чтобы наладить связи с местными торговцами. Сами они везли туда, в основном, пушнину. Волей судьбы Афанасий оказался в Индии, где прожил три года. По возвращении на родину его ограбили и убили под Смоленском. Великие русские путешественники и их открытия навсегда остаются в истории, ведь ради прогресса смелые и отважные любители странствий нередко погибали в опасных и длительных экспедициях.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22842" y="187509"/>
            <a:ext cx="4825999" cy="667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224576"/>
            <a:ext cx="4425950" cy="65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Открытия Афанасия Никитина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21266" y="1080559"/>
            <a:ext cx="10515600" cy="4351338"/>
          </a:xfrm>
        </p:spPr>
        <p:txBody>
          <a:bodyPr/>
          <a:lstStyle/>
          <a:p>
            <a:r>
              <a:rPr lang="ru-RU" dirty="0" smtClean="0"/>
              <a:t>Афанасий Никитин стал первым русским путешественником, посетившим Индию и Персию, на обратном пути он побывал в Турции и Сомали. Во время своих странствий он делала заметки «Хождение за три моря», которые впоследствии стали пособием для изучения культуры и обычаев других стран. В особенности хорошо обрисована в его записях средневековая Индия. Он переплывал Волгу, Аравийское и Каспийское моря, </a:t>
            </a:r>
            <a:r>
              <a:rPr lang="ru-RU" dirty="0" err="1" smtClean="0"/>
              <a:t>Черноморье</a:t>
            </a:r>
            <a:r>
              <a:rPr lang="ru-RU" dirty="0" smtClean="0"/>
              <a:t>. Когда возле Астрахани купцы были ограблены татарами, он не захотел со всеми возвращаться домой и попасть в долговую яму, а продолжил своё путешествие, направляясь в Дербент, затем в Баку.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6667" y="298720"/>
            <a:ext cx="3988507" cy="628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9776" y="262467"/>
            <a:ext cx="5051424" cy="636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Николай Николаевич Миклухо-Маклай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07533" y="124989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Миклухо-Маклай родом из дворянской семьи, однако после смерти отца ему пришлось узнать, что такое жить в бедности. У него была натура мятежника – в 15 лет он был арестован за то, что участвовал в манифестации студентов. Из-за этого он не только оказался под арестом в Петропавловской крепости, где пробыл трое суток, но и был изгнан из гимназии с дальнейшим запретом поступления – так для него была потеряна возможность получить высшее образование в России, что он впоследствии сделал только в Германии.</a:t>
            </a:r>
          </a:p>
          <a:p>
            <a:r>
              <a:rPr lang="ru-RU" dirty="0" smtClean="0">
                <a:hlinkClick r:id="rId2"/>
              </a:rPr>
              <a:t>Эрнст Геккель,</a:t>
            </a:r>
            <a:r>
              <a:rPr lang="ru-RU" dirty="0" smtClean="0"/>
              <a:t> немало известный естествоиспытатель, обратил внимание на любознательного 19-летнего юношу и пригласил Миклухо-Маклая в экспедицию, целью которой являлось изучение морской фауны. Николай Николаевич умер в возрасте 42-х лет, при этом диагноз его гласил «сильная изношенность организма». Он, как и многие другие великие русские путешественники, пожертвовал значительной частью своей жизни во имя новых открытий.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8800" y="699560"/>
            <a:ext cx="5726050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8800" y="261408"/>
            <a:ext cx="4864630" cy="6180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4" y="660399"/>
            <a:ext cx="10791825" cy="55975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 незапамятных времен человека влекло все неизведанное и малоизученное. На протяжении веков путешественники и землепроходцы открывали неизвестные ранее земли, вносили свою лепту в развитие истории и культуры России. Отечественные первопроходцы и мореплаватели во многом опередили западных географов. Они первыми составили описания и карты территорий Дальнего Востока и Сибири, азиатских стран и даже тихоокеанских островов.</a:t>
            </a:r>
            <a:br>
              <a:rPr lang="ru-RU" dirty="0" smtClean="0"/>
            </a:b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339401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Открытия Миклухо-Маклая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04334" y="138535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В 1869 году Миклухо-Маклай при поддержке Русского Географического общества уезжает в Новую Гвинею. Берег, где он высадился, теперь называется «Берег </a:t>
            </a:r>
            <a:r>
              <a:rPr lang="ru-RU" dirty="0" err="1" smtClean="0"/>
              <a:t>Маклая</a:t>
            </a:r>
            <a:r>
              <a:rPr lang="ru-RU" dirty="0" smtClean="0"/>
              <a:t>». Проведя в экспедиции больше года, он открыл новые земли. Туземцы узнали от русского путешественника, как выращивается тыква, кукуруза, бобы, как ухаживать за плодовыми деревьями. 3 года провёл он в Австралии, побывал в Индонезии, на Филиппинах, островах Меланезии и Микронезии. Также он убедил местных жителей не препятствовать антропологическим исследованиям. 17 лет жизни он изучал коренное население островов Тихого океана, Юго-Восточной части Азии. Благодаря Миклухо-Маклаю было опровергнуто предположение, что папуасы являются другим видом человека. Как видно, великие русские путешественники и их открытия позволяли остальному миру не только больше узнать о географических исследованиях, но и о других людях, проживавших на новых территориях.</a:t>
            </a:r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18267" y="321734"/>
            <a:ext cx="7297579" cy="5950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Николай Михайлович Пржевальский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55133" y="1232958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Пржевальскому благоволила семья императора, по окончании первого путешествия ему выпала честь познакомиться с Александром II, который передал его коллекции в Российскую Академию наук. Его сыну Николаю очень нравились труды Николая Михайловича, и он хотел быть его учеником, также он посодействовал изданию рассказов о 4-й экспедиции, пожаловав 25 тыс. рублей. Цесаревич всегда с нетерпением ждал писем от путешественника и был рад даже короткой новости об экспедиции.</a:t>
            </a:r>
          </a:p>
          <a:p>
            <a:r>
              <a:rPr lang="ru-RU" dirty="0" smtClean="0"/>
              <a:t>Как видно, ещё во время жизни Пржевальский стал довольно известной личностью, а его труды и деяния получили большую огласку. Однако, как иногда случается, когда великие русские путешественники и их открытия становятся знаменитыми, много деталей из жизни, а также обстоятельства его смерти до сих пор покрыты тайной. Потомков у Николая Михайловича не было, т. к. заранее поняв, какая судьба его ждёт, он не позволил бы себе обречь любимого человека на постоянные ожидания и одиночество.</a:t>
            </a: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5601" y="495763"/>
            <a:ext cx="6265332" cy="566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1730" y="447790"/>
            <a:ext cx="4182004" cy="5704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Открытия Пржевальского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19667" y="11652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Благодаря экспедициям Пржевальского, российский научный престиж получил новый толчок. Во время 4-х экспедиций путешественник прошёл около 30 тыс. километров, он побывал в Центральной и Западной Азии, на территории Тибетского нагорья и южной части пустыни </a:t>
            </a:r>
            <a:r>
              <a:rPr lang="ru-RU" dirty="0" err="1" smtClean="0"/>
              <a:t>Такла-Макан</a:t>
            </a:r>
            <a:r>
              <a:rPr lang="ru-RU" dirty="0" smtClean="0"/>
              <a:t>. Он открыл многие хребты (Московский, Загадочный и т. д.), описал крупнейшие реки Азии.</a:t>
            </a:r>
          </a:p>
          <a:p>
            <a:r>
              <a:rPr lang="ru-RU" dirty="0" smtClean="0"/>
              <a:t>Многие слышали о </a:t>
            </a:r>
            <a:r>
              <a:rPr lang="ru-RU" dirty="0" smtClean="0">
                <a:hlinkClick r:id="rId2"/>
              </a:rPr>
              <a:t>лошади Пржевальского</a:t>
            </a:r>
            <a:r>
              <a:rPr lang="ru-RU" dirty="0" smtClean="0"/>
              <a:t> (подвид </a:t>
            </a:r>
            <a:r>
              <a:rPr lang="ru-RU" dirty="0" smtClean="0">
                <a:hlinkClick r:id="rId3"/>
              </a:rPr>
              <a:t>дикой лошади),</a:t>
            </a:r>
            <a:r>
              <a:rPr lang="ru-RU" dirty="0" smtClean="0"/>
              <a:t> но мало кто знает о богатейшей зоологической коллекции из млекопитающих, птиц, земноводных и рыб, большого количества записей о растениях и коллекции гербария. Помимо животного и растительного мира, а также новых географических открытий, великий русский путешественник Пржевальский интересовался неизвестными для европейцев народами – дунганами, северными тибетцами, тангутами, </a:t>
            </a:r>
            <a:r>
              <a:rPr lang="ru-RU" dirty="0" err="1" smtClean="0"/>
              <a:t>магинцами</a:t>
            </a:r>
            <a:r>
              <a:rPr lang="ru-RU" dirty="0" smtClean="0"/>
              <a:t>, </a:t>
            </a:r>
            <a:r>
              <a:rPr lang="ru-RU" dirty="0" err="1" smtClean="0"/>
              <a:t>лобнорцами</a:t>
            </a:r>
            <a:r>
              <a:rPr lang="ru-RU" dirty="0" smtClean="0"/>
              <a:t>. Он создал работу «Как путешествовать по Центральной Азии», которая могла служить превосходным руководством для исследователей и военных. Великие русские путешественники, делая открытия, всегда давали знания </a:t>
            </a:r>
            <a:r>
              <a:rPr lang="ru-RU" dirty="0" err="1" smtClean="0"/>
              <a:t>дляразвития</a:t>
            </a:r>
            <a:r>
              <a:rPr lang="ru-RU" dirty="0" smtClean="0"/>
              <a:t> наук и успешной организации новых экспедиций.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0668" y="275874"/>
            <a:ext cx="9939866" cy="622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Иван Федорович Крузенштерн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04334" y="1046690"/>
            <a:ext cx="10879666" cy="5404909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Русский мореплаватель родился в 1770 году. Ему довелось стать начальником первой кругосветной экспедиции от России, также он является одним из родоначальников отечественной океанологии, адмиралом, членом-корреспондентом и почётным членом Академии наук в Петербурге. Великий русский путешественник Крузенштерн также принимал активное участие, когда создавалось Русское географическое общество. В 1811 году ему довелось преподавать в Морском кадетском корпусе. Впоследствии, став директором, он организовал высший офицерский класс. Данная академия затем стала военно-морской.</a:t>
            </a:r>
          </a:p>
          <a:p>
            <a:r>
              <a:rPr lang="ru-RU" dirty="0" smtClean="0"/>
              <a:t>В 1812 году он выделил 1/3 своего состояния для народного ополчения (начиналась Отечественная война). До этого времени состоялись публикации трёх томов книг «Путешествия вокруг света», которые были переведены на семь европейских языков. В 1813 Ивана Фёдоровича включают в состав английских, датских, немецких и французских научных сообществ и академий. Однако через 2 года он отправляется в бессрочный отпуск из-за развивающейся болезни глаз, осложнили ситуацию и непростые отношения с морским министром. Много известных мореплавателей и путешественников обращались к Ивану Фёдоровичу за советом и поддержкой.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92667" y="445988"/>
            <a:ext cx="5528889" cy="5443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0176" y="389467"/>
            <a:ext cx="5047212" cy="623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Открытия </a:t>
            </a:r>
            <a:r>
              <a:rPr lang="ru-RU" dirty="0" err="1" smtClean="0"/>
              <a:t>Крузенштрена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11652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3 года он являлся начальником русской экспедиции вокруг света на кораблях «Нева» и «Надежда». Во время плавания должны были быть исследованы устья реки Амур. Впервые в истории русский флот пересёк экватор. Благодаря этому путешествию и Ивану Фёдоровичу, впервые на карте появились восточный, северный и северо-западный берега сахалинского острова. Также в силу его трудов </a:t>
            </a:r>
            <a:r>
              <a:rPr lang="ru-RU" dirty="0" err="1" smtClean="0"/>
              <a:t>увиде</a:t>
            </a:r>
            <a:r>
              <a:rPr lang="ru-RU" dirty="0" smtClean="0"/>
              <a:t> свет «Атлас Южного моря», дополненный гидрографическими примечаниями. Благодаря экспедиции с карт были стёрты несуществующие острова, было определено точное положение других </a:t>
            </a:r>
            <a:r>
              <a:rPr lang="ru-RU" dirty="0" err="1" smtClean="0"/>
              <a:t>георгафических</a:t>
            </a:r>
            <a:r>
              <a:rPr lang="ru-RU" dirty="0" smtClean="0"/>
              <a:t> точек. Русская наука узнала о Межпассатных </a:t>
            </a:r>
            <a:r>
              <a:rPr lang="ru-RU" dirty="0" err="1" smtClean="0"/>
              <a:t>противотечениях</a:t>
            </a:r>
            <a:r>
              <a:rPr lang="ru-RU" dirty="0" smtClean="0"/>
              <a:t> в Тихом и Атлантическом океанах, была измерена температуры воды (глубины до 400 м), определён её удельный вес, цвет и прозрачность. Наконец стала понятна причина, по которой светилось море. Также появились данные об атмосферном давлении, отливах и приливах во многих районах Мирового океана, которые использовали другие великие русские путешественники в своих экспедициях.</a:t>
            </a: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7599" y="419628"/>
            <a:ext cx="9652000" cy="5806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Освоение Сибири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Освоением Сибири занимались разные категории населения. Казаки отправлялись за Уральские горы на поиск военных трофеев, а охотники — за пушниной и клыками моржа.</a:t>
            </a:r>
          </a:p>
          <a:p>
            <a:r>
              <a:rPr lang="ru-RU" dirty="0" smtClean="0"/>
              <a:t>Купцы обогащались, привозя на продажу в Сибирь соль, муку, ткани, посуду, изделия из металла. В надежде на лучшую жизнь на новые земли переселялись черносошные крестьяне и ремесленники. Туда же в качестве наказания ссылали преступников</a:t>
            </a: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Семен Иванович Дежнев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1933" y="1232958"/>
            <a:ext cx="10515600" cy="4351338"/>
          </a:xfrm>
        </p:spPr>
        <p:txBody>
          <a:bodyPr/>
          <a:lstStyle/>
          <a:p>
            <a:r>
              <a:rPr lang="ru-RU" dirty="0" smtClean="0"/>
              <a:t>Великий путешественник родился в 1605 году. Мореход, землепроходец и торговец, он также был и казачьим атаманом. Он был родом из Великого Устюга, а затем переехал в Сибирь. Семён Иванович был известен своим дипломатическим талантом, смелостью и умение организовывать и руководить людьми. Его имя носят географические точки (мыс, бухта, остров, село, полуостров), премия, ледокол, проезд, улицы и др.</a:t>
            </a:r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0268" y="296949"/>
            <a:ext cx="5018312" cy="5541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4889" y="352155"/>
            <a:ext cx="4938712" cy="566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Открытия </a:t>
            </a:r>
            <a:r>
              <a:rPr lang="ru-RU" dirty="0" smtClean="0"/>
              <a:t>Д</a:t>
            </a:r>
            <a:r>
              <a:rPr lang="ru-RU" dirty="0" smtClean="0"/>
              <a:t>ежнева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53533" y="1283759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Семён Иванович за 80 лет до Беринга прошёл пролив (названный Беринговым) между Аляской и Чукоткой (полностью, в то время как Беринг прошел только часть). Он и его команда открыли морской путь вокруг северо-восточной части Азии, достигли Камчатки. Никто до этого и не знал о той части мира, где Америка почти сходилась с Азией. Дежнёв прошёл Ледовитый океан, обходя северный берег Азии. Он нанёс на карту пролив между американским и азиатским берегами, а также </a:t>
            </a:r>
            <a:r>
              <a:rPr lang="ru-RU" dirty="0" smtClean="0">
                <a:hlinkClick r:id="rId2"/>
              </a:rPr>
              <a:t>Чукотский полуостров.</a:t>
            </a:r>
            <a:r>
              <a:rPr lang="ru-RU" dirty="0" smtClean="0"/>
              <a:t> После того как в </a:t>
            </a:r>
            <a:r>
              <a:rPr lang="ru-RU" dirty="0" err="1" smtClean="0">
                <a:hlinkClick r:id="rId3"/>
              </a:rPr>
              <a:t>Олюторском</a:t>
            </a:r>
            <a:r>
              <a:rPr lang="ru-RU" dirty="0" smtClean="0">
                <a:hlinkClick r:id="rId3"/>
              </a:rPr>
              <a:t> заливе</a:t>
            </a:r>
            <a:r>
              <a:rPr lang="ru-RU" dirty="0" smtClean="0"/>
              <a:t> судно потерпело кораблекрушение, его отряд, имея только лыжи и нарты, добирался 10 недель до </a:t>
            </a:r>
            <a:r>
              <a:rPr lang="ru-RU" dirty="0" smtClean="0">
                <a:hlinkClick r:id="rId4"/>
              </a:rPr>
              <a:t>реки Анадырь</a:t>
            </a:r>
            <a:r>
              <a:rPr lang="ru-RU" dirty="0" smtClean="0"/>
              <a:t> (при этом потеряв 13 человек из 25-ти). Есть предположение, что первыми поселенцами на Аляске стала часть команды Дежнёва, отделившаяся от экспедиции.</a:t>
            </a:r>
          </a:p>
          <a:p>
            <a:r>
              <a:rPr lang="ru-RU" dirty="0" smtClean="0"/>
              <a:t>Таким образом, следуя по следам великих русских путешественников, можно увидеть, как развивалось и поднималось научное сообщество России, обогащались знания о внешнем мире, которые дали огромный толчок к развитию других отраслей.</a:t>
            </a:r>
            <a:endParaRPr lang="ru-R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57868" y="393830"/>
            <a:ext cx="8449732" cy="615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73267" cy="1226608"/>
          </a:xfrm>
        </p:spPr>
        <p:txBody>
          <a:bodyPr>
            <a:normAutofit fontScale="90000"/>
          </a:bodyPr>
          <a:lstStyle/>
          <a:p>
            <a:r>
              <a:rPr lang="ru-RU" b="1" dirty="0" err="1" smtClean="0"/>
              <a:t>Фаддей</a:t>
            </a:r>
            <a:r>
              <a:rPr lang="ru-RU" b="1" dirty="0" smtClean="0"/>
              <a:t> Беллинсгаузен и Михаил Лазарев - первооткрыватели Антарктиды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55133" y="1520824"/>
            <a:ext cx="10541000" cy="4727575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Капитан второго ранга </a:t>
            </a:r>
            <a:r>
              <a:rPr lang="ru-RU" dirty="0" err="1" smtClean="0"/>
              <a:t>Фаддей</a:t>
            </a:r>
            <a:r>
              <a:rPr lang="ru-RU" dirty="0" smtClean="0"/>
              <a:t> Беллинсгаузен был решительно настроен найти истину в вопросе о существовании шестого материка. В 1819 году он вышел в открытое море, тщательно подготовив два шлюпа - «Мирный» и «Восток». Последним командовал его единомышленник Михаил Лазарев. Первая кругосветная антарктическая экспедиция ставила перед собой и иные задачи. Помимо нахождения неопровержимых фактов, подтверждающих или опровергающих существование Антарктиды, путешественники собирались исследовать акватории трех океанов - Тихого, Атлантического и Индийского.</a:t>
            </a:r>
          </a:p>
          <a:p>
            <a:r>
              <a:rPr lang="ru-RU" dirty="0" smtClean="0"/>
              <a:t>Результаты этой экспедиции превзошли все ожидания. За 751 день, который она длилась, Беллинсгаузен и Лазарев смогли сделать несколько значимых географических открытий. Безусловно, самое важное из них - существование Антарктиды, это историческое событие произошло 28 января 1820 года. Также за время путешествия были найдены и нанесены на карту порядка двух десятков островов, созданы зарисовки с видами Антарктики, изображения представителей антарктической фауны.</a:t>
            </a:r>
            <a:br>
              <a:rPr lang="ru-RU" dirty="0" smtClean="0"/>
            </a:br>
            <a:r>
              <a:rPr lang="ru-RU" dirty="0" smtClean="0"/>
              <a:t>Интересно, что попытки открыть Антарктиду предпринимались не единожды, но ни одна из них не увенчалась успехом. Европейские мореплаватели считали, что либо ее нет, либо она расположена в местах, в которые просто невозможно попасть по морю. А вот русским путешественникам хватило упорства и целеустремленности, поэтому имена Беллинсгаузена и Лазарева внесены в списки величайших мореплавателей мира.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3351" y="120282"/>
            <a:ext cx="3524249" cy="428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4312" y="2257425"/>
            <a:ext cx="3786028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0215" y="0"/>
            <a:ext cx="4771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Федор Филиппович Конюхов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72705" y="1221776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Великий русский путешественник Федор Конюхов является не только известным любителем приключений, но и художником, заслуженным мастером спорта. Родился он в 1951 году. С детских лет он мог сделать то, что далось бы довольно трудно его сверстникам – купание в холодной воде. Он легко мог спать на сеновале. Фёдор был в хорошей физической форме и мог бегать на длительные дистанции – несколько десятков километров. В 15 лет ему удалось переплыть Азовское море, воспользовавшись весельной рыбацкой лодкой. Значительно повлиял на Фёдора и его дед, который хотел, чтобы молодой человек стал путешественником, но и сам мальчик стремился к этому. Великие русские путешественники нередко начинали готовиться заранее к своим походам и морским странствиям.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10552" y="925400"/>
            <a:ext cx="6190766" cy="5044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003" y="655607"/>
            <a:ext cx="5232421" cy="533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Открытия Конюхова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82924" y="127353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Федор Филиппович Конюхов участвовал в 40-ка путешествиях, повторил на яхте маршрут Беринга, а также плавал от Владивостока до Командорских островов, заходил на Сахалин и Камчатку. В 58 лет он покорил Эверест, а также 7 самых высоких вершин в команде с другими альпинистами. Он побывал как на Северном, так и на Южном полюсах, на его счету 4 кругосветных морских путешествий, Атлантика пересекалась им 15 раз. Свои впечатления Фёдор Филиппович отображал при помощи рисования. Таким образом он написал 3 тысячи картин. Великие географические открытия русских путешественников часто были отражены в их собственно литературе, так и Фёдор Конюхов оставил после себя 9 книг.</a:t>
            </a:r>
          </a:p>
          <a:p>
            <a:r>
              <a:rPr lang="ru-RU" dirty="0" smtClean="0"/>
              <a:t> </a:t>
            </a:r>
            <a:endParaRPr lang="ru-RU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2253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7004" y="228599"/>
            <a:ext cx="10619645" cy="597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Первопроходцы, осваивающие Сибирь, сталкивались с суровым климатом, непредсказуемой природой тайги — дикими реками, крутыми горами, а также недружелюбным отношением коренных жителей тех мест — </a:t>
            </a:r>
            <a:r>
              <a:rPr lang="ru-RU" b="1" dirty="0" smtClean="0"/>
              <a:t>аборигенов</a:t>
            </a:r>
            <a:r>
              <a:rPr lang="ru-RU" dirty="0" smtClean="0"/>
              <a:t>. Чтобы выжить в тяжёлых условиях, землепроходцам приходилось проявлять смелость, решительность, мужество и даже жестокость.</a:t>
            </a:r>
          </a:p>
          <a:p>
            <a:r>
              <a:rPr lang="ru-RU" dirty="0" smtClean="0"/>
              <a:t>Воеводы, отправленные на службу в Сибирь, в конце XVI в. основали там первые российские города: Тюмень, Сургут, Тобольск, Берёзов.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5933" y="2820458"/>
            <a:ext cx="10515600" cy="49385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14532" y="487891"/>
            <a:ext cx="5520267" cy="4524376"/>
          </a:xfrm>
        </p:spPr>
        <p:txBody>
          <a:bodyPr/>
          <a:lstStyle/>
          <a:p>
            <a:r>
              <a:rPr lang="ru-RU" dirty="0" smtClean="0"/>
              <a:t>В 1598 г. воевода Андрей </a:t>
            </a:r>
            <a:r>
              <a:rPr lang="ru-RU" dirty="0" err="1" smtClean="0"/>
              <a:t>Воейков</a:t>
            </a:r>
            <a:r>
              <a:rPr lang="ru-RU" dirty="0" smtClean="0"/>
              <a:t> разбил войско сибирского хана </a:t>
            </a:r>
            <a:r>
              <a:rPr lang="ru-RU" dirty="0" err="1" smtClean="0"/>
              <a:t>Кучума</a:t>
            </a:r>
            <a:r>
              <a:rPr lang="ru-RU" dirty="0" smtClean="0"/>
              <a:t>, окончательно подчинив Сибирь Российскому государству.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88" y="535595"/>
            <a:ext cx="4642379" cy="515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79068" y="575733"/>
            <a:ext cx="5274732" cy="5113867"/>
          </a:xfrm>
        </p:spPr>
        <p:txBody>
          <a:bodyPr/>
          <a:lstStyle/>
          <a:p>
            <a:r>
              <a:rPr lang="ru-RU" dirty="0" smtClean="0"/>
              <a:t>Важную роль в освоении Сибири сыграл посадский человек </a:t>
            </a:r>
            <a:r>
              <a:rPr lang="ru-RU" b="1" dirty="0" err="1" smtClean="0"/>
              <a:t>Артемий</a:t>
            </a:r>
            <a:r>
              <a:rPr lang="ru-RU" b="1" dirty="0" smtClean="0"/>
              <a:t> </a:t>
            </a:r>
            <a:r>
              <a:rPr lang="ru-RU" b="1" dirty="0" err="1" smtClean="0"/>
              <a:t>Сафронович</a:t>
            </a:r>
            <a:r>
              <a:rPr lang="ru-RU" b="1" dirty="0" smtClean="0"/>
              <a:t> </a:t>
            </a:r>
            <a:r>
              <a:rPr lang="ru-RU" b="1" dirty="0" err="1" smtClean="0"/>
              <a:t>Бабинов</a:t>
            </a:r>
            <a:r>
              <a:rPr lang="ru-RU" dirty="0" smtClean="0"/>
              <a:t>, открывший в 1597 г. сухопутную дорогу через Уральские горы.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216" y="575732"/>
            <a:ext cx="4603053" cy="5267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21267" y="1063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 smtClean="0"/>
              <a:t>Бабиновский</a:t>
            </a:r>
            <a:r>
              <a:rPr lang="ru-RU" dirty="0" smtClean="0"/>
              <a:t> тракт — такое название получил разведанный маршрут, который оказался в восемь раз короче известных ранее. Неудивительно, что он стал главным путём из Европейской части России в Азию. По этой дороге перевозили царские указы, почту и деньги, передвигались служилые люди и солдаты, посольские делегации и научные экспедиции, везли свои грузы торговцы, а крестьяне отправлялись на поиски свободных для обработки земель.</a:t>
            </a:r>
          </a:p>
          <a:p>
            <a:r>
              <a:rPr lang="ru-RU" dirty="0" smtClean="0"/>
              <a:t>Вдоль побережья Северного Ледовитого океана существовал и морской путь в Сибирь, но в первой половине XVII в. передвижение этим маршрутом было запрещено, так как российские власти опасались проникновения в Сибирь иностранцев, ищущих северный путь в Китай и Индию.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0783" y="1337734"/>
            <a:ext cx="11384084" cy="4068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Исследование Дальнего Востока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689600" y="1066800"/>
            <a:ext cx="5528734" cy="4602163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Земли южнее Якутска также были объектом исследования первопроходцев. В 1643 г. </a:t>
            </a:r>
            <a:r>
              <a:rPr lang="ru-RU" dirty="0" err="1" smtClean="0"/>
              <a:t>тобольский</a:t>
            </a:r>
            <a:r>
              <a:rPr lang="ru-RU" dirty="0" smtClean="0"/>
              <a:t> казак </a:t>
            </a:r>
            <a:r>
              <a:rPr lang="ru-RU" b="1" dirty="0" err="1" smtClean="0"/>
              <a:t>Курбат</a:t>
            </a:r>
            <a:r>
              <a:rPr lang="ru-RU" b="1" dirty="0" smtClean="0"/>
              <a:t> Афанасьевич Иванов</a:t>
            </a:r>
            <a:r>
              <a:rPr lang="ru-RU" dirty="0" smtClean="0"/>
              <a:t> (ум. 1667) первым из русских путешественников сумел достичь озера Байкал.</a:t>
            </a:r>
          </a:p>
          <a:p>
            <a:r>
              <a:rPr lang="ru-RU" dirty="0" smtClean="0"/>
              <a:t>В Забайкалье землепроходцы основали Читу, </a:t>
            </a:r>
            <a:r>
              <a:rPr lang="ru-RU" dirty="0" err="1" smtClean="0"/>
              <a:t>Удинский</a:t>
            </a:r>
            <a:r>
              <a:rPr lang="ru-RU" dirty="0" smtClean="0"/>
              <a:t> острог (Улан-Удэ) и Нерчинск, а проживавшие в тех краях буряты приняли российское подданство.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066" y="1574801"/>
            <a:ext cx="5606245" cy="365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4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6928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2000</Words>
  <Application>Microsoft Macintosh PowerPoint</Application>
  <PresentationFormat>Произвольный</PresentationFormat>
  <Paragraphs>56</Paragraphs>
  <Slides>40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1" baseType="lpstr">
      <vt:lpstr>Тема Office</vt:lpstr>
      <vt:lpstr>Исследователи-путешественники России</vt:lpstr>
      <vt:lpstr>С незапамятных времен человека влекло все неизведанное и малоизученное. На протяжении веков путешественники и землепроходцы открывали неизвестные ранее земли, вносили свою лепту в развитие истории и культуры России. Отечественные первопроходцы и мореплаватели во многом опередили западных географов. Они первыми составили описания и карты территорий Дальнего Востока и Сибири, азиатских стран и даже тихоокеанских островов. </vt:lpstr>
      <vt:lpstr>Освоение Сибири </vt:lpstr>
      <vt:lpstr>Слайд 4</vt:lpstr>
      <vt:lpstr>Слайд 5</vt:lpstr>
      <vt:lpstr>Слайд 6</vt:lpstr>
      <vt:lpstr>Слайд 7</vt:lpstr>
      <vt:lpstr>Слайд 8</vt:lpstr>
      <vt:lpstr>Исследование Дальнего Востока </vt:lpstr>
      <vt:lpstr>Слайд 10</vt:lpstr>
      <vt:lpstr>Слайд 11</vt:lpstr>
      <vt:lpstr>Слайд 12</vt:lpstr>
      <vt:lpstr>Слайд 13</vt:lpstr>
      <vt:lpstr>Афанасий Никитин </vt:lpstr>
      <vt:lpstr>Слайд 15</vt:lpstr>
      <vt:lpstr>Открытия Афанасия Никитина </vt:lpstr>
      <vt:lpstr>Слайд 17</vt:lpstr>
      <vt:lpstr>Николай Николаевич Миклухо-Маклай</vt:lpstr>
      <vt:lpstr>Слайд 19</vt:lpstr>
      <vt:lpstr>Открытия Миклухо-Маклая</vt:lpstr>
      <vt:lpstr>Слайд 21</vt:lpstr>
      <vt:lpstr>Николай Михайлович Пржевальский </vt:lpstr>
      <vt:lpstr>Слайд 23</vt:lpstr>
      <vt:lpstr>Открытия Пржевальского </vt:lpstr>
      <vt:lpstr>Слайд 25</vt:lpstr>
      <vt:lpstr>Иван Федорович Крузенштерн </vt:lpstr>
      <vt:lpstr>Слайд 27</vt:lpstr>
      <vt:lpstr>Открытия Крузенштрена</vt:lpstr>
      <vt:lpstr>Слайд 29</vt:lpstr>
      <vt:lpstr>Семен Иванович Дежнев </vt:lpstr>
      <vt:lpstr>Слайд 31</vt:lpstr>
      <vt:lpstr>Открытия Дежнева </vt:lpstr>
      <vt:lpstr>Слайд 33</vt:lpstr>
      <vt:lpstr>Фаддей Беллинсгаузен и Михаил Лазарев - первооткрыватели Антарктиды </vt:lpstr>
      <vt:lpstr>Слайд 35</vt:lpstr>
      <vt:lpstr>Федор Филиппович Конюхов </vt:lpstr>
      <vt:lpstr>Слайд 37</vt:lpstr>
      <vt:lpstr>Открытия Конюхова </vt:lpstr>
      <vt:lpstr>Слайд 39</vt:lpstr>
      <vt:lpstr>Спасибо за внимание!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Марина Маркасьян</dc:creator>
  <cp:lastModifiedBy>Валерия</cp:lastModifiedBy>
  <cp:revision>12</cp:revision>
  <dcterms:created xsi:type="dcterms:W3CDTF">2023-02-07T21:59:07Z</dcterms:created>
  <dcterms:modified xsi:type="dcterms:W3CDTF">2023-10-02T15:00:10Z</dcterms:modified>
</cp:coreProperties>
</file>